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9" r:id="rId6"/>
    <p:sldId id="270" r:id="rId7"/>
    <p:sldId id="271" r:id="rId8"/>
    <p:sldId id="259" r:id="rId9"/>
    <p:sldId id="263" r:id="rId10"/>
    <p:sldId id="260" r:id="rId11"/>
    <p:sldId id="272" r:id="rId12"/>
    <p:sldId id="273" r:id="rId13"/>
    <p:sldId id="274" r:id="rId14"/>
    <p:sldId id="261" r:id="rId15"/>
    <p:sldId id="264" r:id="rId16"/>
    <p:sldId id="265" r:id="rId17"/>
    <p:sldId id="275" r:id="rId18"/>
    <p:sldId id="276" r:id="rId19"/>
    <p:sldId id="277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43" autoAdjust="0"/>
    <p:restoredTop sz="94660"/>
  </p:normalViewPr>
  <p:slideViewPr>
    <p:cSldViewPr>
      <p:cViewPr varScale="1">
        <p:scale>
          <a:sx n="52" d="100"/>
          <a:sy n="52" d="100"/>
        </p:scale>
        <p:origin x="-19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D27C-D37A-4BE2-ACA0-B8B0A89627FC}" type="datetimeFigureOut">
              <a:rPr lang="pl-PL" smtClean="0"/>
              <a:pPr/>
              <a:t>2020-03-30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A0BD-D2B9-4D2D-95B0-3ABF388E9B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dirty="0" smtClean="0">
                <a:latin typeface="Aharoni" pitchFamily="2" charset="-79"/>
                <a:cs typeface="Aharoni" pitchFamily="2" charset="-79"/>
              </a:rPr>
              <a:t>Ptaki</a:t>
            </a:r>
            <a:br>
              <a:rPr lang="pl-PL" sz="6000" dirty="0" smtClean="0">
                <a:latin typeface="Aharoni" pitchFamily="2" charset="-79"/>
                <a:cs typeface="Aharoni" pitchFamily="2" charset="-79"/>
              </a:rPr>
            </a:br>
            <a:endParaRPr lang="pl-PL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6400800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 descr="Nowy obraz (24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86190"/>
            <a:ext cx="2676191" cy="2009524"/>
          </a:xfrm>
          <a:prstGeom prst="rect">
            <a:avLst/>
          </a:prstGeom>
        </p:spPr>
      </p:pic>
      <p:pic>
        <p:nvPicPr>
          <p:cNvPr id="6" name="Obraz 5" descr="Nowy obraz (17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57166"/>
            <a:ext cx="2219048" cy="333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wróbel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Nowy obraz (20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637" y="1600200"/>
            <a:ext cx="80147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Koń lubi jeść lody.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FAŁSZ!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Nowy obraz (19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/>
              <a:t>koń</a:t>
            </a:r>
            <a:endParaRPr lang="pl-PL" sz="5400" b="1" dirty="0"/>
          </a:p>
        </p:txBody>
      </p:sp>
      <p:pic>
        <p:nvPicPr>
          <p:cNvPr id="4" name="Symbol zastępczy zawartości 3" descr="Nowy obraz (26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Wrona odlatuje zimą </a:t>
            </a:r>
            <a:br>
              <a:rPr lang="pl-PL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do ciepłych krajów.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FAŁSZ !</a:t>
            </a:r>
            <a:endParaRPr lang="pl-PL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19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wrona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21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Lew chodzi na dwóch łapach.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Fałsz!</a:t>
            </a:r>
            <a:endParaRPr lang="pl-PL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19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lew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27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824" y="1600200"/>
            <a:ext cx="804435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Bocian ma długie nogi </a:t>
            </a:r>
            <a:br>
              <a:rPr lang="pl-PL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i czerwony dziób.</a:t>
            </a: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Gniazda Ilustracje i Cliparty . 14 349 Gniazda ilustracje royalt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Sikorka ma żółty brzuszek.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PRAWDA!</a:t>
            </a:r>
            <a:endParaRPr lang="pl-PL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18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210" y="2000240"/>
            <a:ext cx="3785171" cy="3158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sikorka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22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19" y="1720324"/>
            <a:ext cx="7904762" cy="4285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PRAWDA!</a:t>
            </a:r>
            <a:endParaRPr lang="pl-PL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18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619" y="2567943"/>
            <a:ext cx="3104762" cy="2590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atin typeface="Times New Roman" pitchFamily="18" charset="0"/>
                <a:cs typeface="Times New Roman" pitchFamily="18" charset="0"/>
              </a:rPr>
              <a:t>bocian</a:t>
            </a:r>
            <a:endParaRPr lang="pl-PL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16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4926540" cy="39051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Krowa daje białe mleko.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PRAWDA!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Nowy obraz (18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619" y="2567943"/>
            <a:ext cx="3104762" cy="2590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krowa</a:t>
            </a:r>
            <a:endParaRPr lang="pl-PL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25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380" y="1829848"/>
            <a:ext cx="6095239" cy="4066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5400" b="1" dirty="0" smtClean="0">
                <a:latin typeface="Times New Roman" pitchFamily="18" charset="0"/>
                <a:cs typeface="Times New Roman" pitchFamily="18" charset="0"/>
              </a:rPr>
              <a:t>Wróbel ma kolorowe piórka.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FAŁSZ!</a:t>
            </a:r>
            <a:endParaRPr lang="pl-PL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Nowy obraz (19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357298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1713</TotalTime>
  <Words>55</Words>
  <Application>Microsoft Office PowerPoint</Application>
  <PresentationFormat>Pokaz na ekranie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Ptaki </vt:lpstr>
      <vt:lpstr>Slajd 2</vt:lpstr>
      <vt:lpstr>PRAWDA!</vt:lpstr>
      <vt:lpstr>bocian</vt:lpstr>
      <vt:lpstr>Slajd 5</vt:lpstr>
      <vt:lpstr>PRAWDA!</vt:lpstr>
      <vt:lpstr>krowa</vt:lpstr>
      <vt:lpstr>Slajd 8</vt:lpstr>
      <vt:lpstr>FAŁSZ!</vt:lpstr>
      <vt:lpstr>wróbel</vt:lpstr>
      <vt:lpstr>Slajd 11</vt:lpstr>
      <vt:lpstr>FAŁSZ!</vt:lpstr>
      <vt:lpstr>koń</vt:lpstr>
      <vt:lpstr>Slajd 14</vt:lpstr>
      <vt:lpstr>FAŁSZ !</vt:lpstr>
      <vt:lpstr>wrona</vt:lpstr>
      <vt:lpstr>Slajd 17</vt:lpstr>
      <vt:lpstr>Fałsz!</vt:lpstr>
      <vt:lpstr>lew</vt:lpstr>
      <vt:lpstr>Slajd 20</vt:lpstr>
      <vt:lpstr>PRAWDA!</vt:lpstr>
      <vt:lpstr>sikorka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Ptaki </dc:title>
  <dc:creator>Tomasz K</dc:creator>
  <cp:lastModifiedBy>Tomasz K</cp:lastModifiedBy>
  <cp:revision>31</cp:revision>
  <dcterms:created xsi:type="dcterms:W3CDTF">2020-03-29T22:26:05Z</dcterms:created>
  <dcterms:modified xsi:type="dcterms:W3CDTF">2020-03-31T19:04:00Z</dcterms:modified>
</cp:coreProperties>
</file>